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5" r:id="rId4"/>
    <p:sldId id="286" r:id="rId5"/>
    <p:sldId id="276" r:id="rId6"/>
    <p:sldId id="267" r:id="rId7"/>
    <p:sldId id="277" r:id="rId8"/>
    <p:sldId id="266" r:id="rId9"/>
    <p:sldId id="270" r:id="rId10"/>
    <p:sldId id="272" r:id="rId11"/>
    <p:sldId id="273" r:id="rId12"/>
    <p:sldId id="278" r:id="rId13"/>
    <p:sldId id="274" r:id="rId14"/>
    <p:sldId id="279" r:id="rId15"/>
    <p:sldId id="280" r:id="rId16"/>
    <p:sldId id="263" r:id="rId17"/>
    <p:sldId id="282" r:id="rId18"/>
    <p:sldId id="264" r:id="rId19"/>
    <p:sldId id="260" r:id="rId20"/>
    <p:sldId id="261" r:id="rId21"/>
    <p:sldId id="283" r:id="rId22"/>
    <p:sldId id="285" r:id="rId23"/>
    <p:sldId id="288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D2590-4B27-42D0-A304-0AB4643E3A0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E296-699E-4A93-9A22-32E91CD2A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DE296-699E-4A93-9A22-32E91CD2AC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707233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ноября – </a:t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День народного единства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85926"/>
            <a:ext cx="8786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Наша Родина – Россия </a:t>
            </a:r>
            <a:endParaRPr lang="ru-RU" sz="6600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027003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ИИЦ-Научная библиотека УрГПУ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Составитель –  Л. Н. Якина</a:t>
            </a:r>
          </a:p>
        </p:txBody>
      </p:sp>
      <p:pic>
        <p:nvPicPr>
          <p:cNvPr id="1027" name="Picture 3" descr="C:\Documents and Settings\Пользователь\Рабочий стол\2019 День народ. единства\28720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2210443" cy="2919337"/>
          </a:xfrm>
          <a:prstGeom prst="rect">
            <a:avLst/>
          </a:prstGeom>
          <a:noFill/>
        </p:spPr>
      </p:pic>
      <p:pic>
        <p:nvPicPr>
          <p:cNvPr id="4098" name="Picture 2" descr="C:\Documents and Settings\Пользователь\Рабочий стол\2019 День народ. единства\Фл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172069" cy="1357322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2019 День народ. единства\1016930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000372"/>
            <a:ext cx="2210444" cy="2947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52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Природа России – ее богатство.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Природа родного края – сокровища гор, лесов и рек Урала</a:t>
            </a:r>
          </a:p>
        </p:txBody>
      </p:sp>
      <p:pic>
        <p:nvPicPr>
          <p:cNvPr id="5122" name="Picture 2" descr="C:\Documents and Settings\Пользователь\Рабочий стол\2019 День народ. единства\product_detailed_image_206180_4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3116"/>
            <a:ext cx="4429124" cy="4429124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Рабочий стол\2019 День народ. единства\a53a19cc70741e6c7f8f42c8c46afa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428868"/>
            <a:ext cx="3000396" cy="3866954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2019 День народ. единства\238251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2214554"/>
            <a:ext cx="3286148" cy="438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Екатеринбург –  город 120 народов </a:t>
            </a:r>
          </a:p>
        </p:txBody>
      </p:sp>
      <p:pic>
        <p:nvPicPr>
          <p:cNvPr id="4099" name="Picture 3" descr="C:\Documents and Settings\Пользователь\Рабочий стол\2019 День народ. единства\k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7168">
            <a:off x="928661" y="1571612"/>
            <a:ext cx="3213215" cy="4138620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2019 День народ. единства\k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500447" cy="505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857760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Ежегодный фестиваль "Урал объединяет народы"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собирает представителей народов Урала накануне Дня народного единства. Основная цель фестиваля – развитие толерантности и межнационального диалога, презентация многообразия культур народов и национальностей Урала.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Пользователь\Рабочий стол\2019 День народ. единства\news_31455_image_900x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5715010" cy="38100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61375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Урал объединяет народы</a:t>
            </a:r>
            <a:endParaRPr lang="ru-RU" sz="4400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Пользователь\Рабочий стол\2019 День народ. единства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35">
            <a:off x="6511195" y="1527329"/>
            <a:ext cx="2264658" cy="3379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9088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художественную литературу </a:t>
            </a:r>
          </a:p>
        </p:txBody>
      </p:sp>
      <p:pic>
        <p:nvPicPr>
          <p:cNvPr id="3081" name="Picture 9" descr="C:\Documents and Settings\Пользователь\Рабочий стол\2019 День народ. единства\simvoly-rossii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019111" cy="4090805"/>
          </a:xfrm>
          <a:prstGeom prst="rect">
            <a:avLst/>
          </a:prstGeom>
          <a:noFill/>
        </p:spPr>
      </p:pic>
      <p:pic>
        <p:nvPicPr>
          <p:cNvPr id="3082" name="Picture 10" descr="C:\Documents and Settings\Пользователь\Рабочий стол\2019 День народ. единства\IMG_4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85926"/>
            <a:ext cx="3048000" cy="4064000"/>
          </a:xfrm>
          <a:prstGeom prst="rect">
            <a:avLst/>
          </a:prstGeom>
          <a:noFill/>
        </p:spPr>
      </p:pic>
      <p:pic>
        <p:nvPicPr>
          <p:cNvPr id="12" name="Picture 8" descr="C:\Documents and Settings\Пользователь\Рабочий стол\2019 День народ. единства\Rodina_nas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85860"/>
            <a:ext cx="2529608" cy="3857652"/>
          </a:xfrm>
          <a:prstGeom prst="rect">
            <a:avLst/>
          </a:prstGeom>
          <a:noFill/>
        </p:spPr>
      </p:pic>
      <p:pic>
        <p:nvPicPr>
          <p:cNvPr id="13" name="Picture 11" descr="C:\Documents and Settings\Пользователь\Рабочий стол\2019 День народ. единства\а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857496"/>
            <a:ext cx="2590769" cy="352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Диалог с другим: </a:t>
            </a:r>
          </a:p>
          <a:p>
            <a:pPr marL="0" lvl="1"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толерантность? </a:t>
            </a:r>
          </a:p>
          <a:p>
            <a:r>
              <a:rPr lang="ru-RU" sz="3200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   Активная гражданская позиция, </a:t>
            </a:r>
          </a:p>
          <a:p>
            <a:r>
              <a:rPr lang="ru-RU" sz="3200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   готовность к позитивному взаимодействию </a:t>
            </a:r>
          </a:p>
          <a:p>
            <a:r>
              <a:rPr lang="ru-RU" sz="3200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   с людьми иной культуры. </a:t>
            </a:r>
            <a:endParaRPr lang="ru-RU" sz="3200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429000"/>
            <a:ext cx="507209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Толерантность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терпимость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 иного рода 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взглядам,нравам, привычкам,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 отношению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особенностям различных 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народов, наций и религий.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Философский энциклопедический       словарь. 2010. 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Documents and Settings\Пользователь\Рабочий стол\2019 День народ. единства\11879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3254">
            <a:off x="6492381" y="2686022"/>
            <a:ext cx="2518858" cy="3813932"/>
          </a:xfrm>
          <a:prstGeom prst="rect">
            <a:avLst/>
          </a:prstGeom>
          <a:noFill/>
        </p:spPr>
      </p:pic>
      <p:pic>
        <p:nvPicPr>
          <p:cNvPr id="11" name="Picture 7" descr="C:\Documents and Settings\Пользователь\Рабочий стол\2019 День народ. единства\1003264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239541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814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Консолидация общества – </a:t>
            </a:r>
          </a:p>
          <a:p>
            <a:pPr algn="ctr"/>
            <a:r>
              <a:rPr lang="ru-RU" sz="4400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его устойчивое развитие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87154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Консолидация – это </a:t>
            </a:r>
            <a:r>
              <a:rPr lang="ru-RU" sz="32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объединение, </a:t>
            </a:r>
          </a:p>
          <a:p>
            <a:r>
              <a:rPr lang="ru-RU" sz="32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сплочение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отдельных лиц, групп, 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организаций для движения к общим целям.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(Энциклопедический словарь)</a:t>
            </a:r>
          </a:p>
        </p:txBody>
      </p:sp>
      <p:pic>
        <p:nvPicPr>
          <p:cNvPr id="1027" name="Picture 3" descr="C:\Documents and Settings\Пользователь\Рабочий стол\2019 День народ. единства\1007473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2065">
            <a:off x="413544" y="3272673"/>
            <a:ext cx="2396289" cy="3500438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2019 День народ. единства\usloviya_i_vozmozhnosti_konsolidacii_rossijskogo_obwestva_sbornik_nauchnyh_trudov_si_ran_auto_420_jpeg_5_1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286124"/>
            <a:ext cx="2361286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Шаповалов В. Ф. Россиеведение : учебное пособие для вузов. — Москва : ФАИР-ПРЕСС, 2001 г. – 576 ст.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398" y="1357298"/>
            <a:ext cx="56436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Книга представляет собой учебное пособие, многосторонне освещающее особенности современной российской цивилизации в ее отличии от иных цивилизаций прошлого и современности.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Обосновывается понятие современной цивилизации в России, раскрываются ее устойчивые черты, ведущие свое начало главным образом с эпохи петровских преобразований.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Книга адресована студентам, преподавателям и аспирантам вузов, всем, кто интересуется Россией.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www.rgub.ru/searchcat/covers/BOOK-34792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3379896" cy="499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Пользователь\Рабочий стол\2019 День народ. единства\kakogo-my-rodu-plemeni-narody-rossii-imena-i-sudby-ruf-age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714488"/>
            <a:ext cx="4286248" cy="45815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8572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Агеева Р. А. Какого мы роду-племени? Народы России : 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имена и судьбы : словарь- справочник / Р. А. Агеева. — Москва : Академия, 2000. — 424 с.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214422"/>
            <a:ext cx="5429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Словарь-справочник построен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алфавитном порядке и содержит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150 словарных статей,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названий всех населяющих в настоящее время Россию народов и их наиболее значительных этнических групп. Например, наряду со статьей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РУССКИЕ имеются самостоятельные статьи ПОМОРЫ, КАЗАКИ, СЕМЕЙСКИЕ и т. д.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конце словаря – приложение,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содержит краткий словарик наиболее важных употребляемых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тексте понятий – этнографических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лингвистических терминов.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mb.ru/images/stories/russian-state-history/russian-multinational-civ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096344" cy="46511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8864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Трепалов В.В. Российская многонациональная цивилизация: Единство и противоречия / В. В. Трепалов. – Москва: Наука, 2003. – 378 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85736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издании исследуется история формирования уникальной многонациональной цивилизации России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протяжении XVI-XX вв. Освещаются различные формы социальной организации,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которых взаимодействие народов было наиболее наглядным.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2019 День народ. единства\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2761579" cy="3762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Заславская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 И. Современное российское общество: Социальный механизм трансформации / 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И.Заславская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— Москва : Дело, 2004. — 400с.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688" y="5288340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Левашов В. К. Российское общество и радикальные реформы : Мониторинг социальных и политических индикаторов / РАН.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Ин-т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социал.-полит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исслед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.; Под ред. В. К. Левашова. — Москва : Академия, 2001. — 896с.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Пользователь\Рабочий стол\2019 День народ. единства\1000542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71612"/>
            <a:ext cx="2501276" cy="3776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14422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Единство – это взаимосвязь, взаимодействие, дающие внутреннюю устойчивость.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Толковый словарь русского языка Д. Дмитриева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714752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Гармоничность,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единодушие,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согласие,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неразделимость,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общность,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солидарность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14290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«единство»?</a:t>
            </a:r>
            <a:r>
              <a:rPr lang="ru-RU" sz="4800" b="1" i="1" dirty="0" smtClean="0"/>
              <a:t>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\Рабочий стол\2019 День народ. единства\Твой Кремл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857628"/>
            <a:ext cx="431968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1015162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500330" cy="3722578"/>
          </a:xfrm>
          <a:prstGeom prst="rect">
            <a:avLst/>
          </a:prstGeom>
          <a:noFill/>
        </p:spPr>
      </p:pic>
      <p:pic>
        <p:nvPicPr>
          <p:cNvPr id="4" name="Picture 2" descr="C:\Documents and Settings\Пользователь\Рабочий стол\2019 День народ. единства\Prokush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643050"/>
            <a:ext cx="2428892" cy="3805052"/>
          </a:xfrm>
          <a:prstGeom prst="rect">
            <a:avLst/>
          </a:prstGeom>
          <a:noFill/>
        </p:spPr>
      </p:pic>
      <p:pic>
        <p:nvPicPr>
          <p:cNvPr id="5" name="Picture 3" descr="C:\Documents and Settings\Пользователь\Рабочий стол\2019 День народ. единства\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785926"/>
            <a:ext cx="2484797" cy="3810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Леонтьев А. А. Культуры и языки народов России, стран СНГ и Балтии : Учебно-справочное пособие / А. А. Леонтьев;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Моск.психол.-социал.ин-т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— 2-е изд.,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испр.и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доп. — Москва : Флинта, 2004. — 312с.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50070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Гуляева В. В. История и культура Отечества : Учебное пособие / В. В.Гуляева и др.; Под ред. В. В. Гуляевой. — 3-е изд., —Москва : Акад. Проект: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Трикста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2005. — 752с.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Анисимов Е. В. История России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Рюрика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Путина. Люди. События. Даты / Е. Анисимов. — 4-е изд. — Санкт-Петербург : Питер, 2016. — 592 с.</a:t>
            </a:r>
          </a:p>
        </p:txBody>
      </p:sp>
      <p:pic>
        <p:nvPicPr>
          <p:cNvPr id="3" name="Рисунок 2" descr="IMG_20190902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00042"/>
            <a:ext cx="3000396" cy="4407606"/>
          </a:xfrm>
          <a:prstGeom prst="rect">
            <a:avLst/>
          </a:prstGeom>
        </p:spPr>
      </p:pic>
      <p:pic>
        <p:nvPicPr>
          <p:cNvPr id="4" name="Рисунок 3" descr="IMG_20190902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3116"/>
            <a:ext cx="3214710" cy="41140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9026" y="4919008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Современная энциклопедия. Россия 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великие моменты истории / под ред.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Экштут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— Москва : Мир энциклопедий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Аванта+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2009. — 371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42852"/>
            <a:ext cx="67312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толерантности и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правовой культуры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Пользователь\Рабочий стол\2019 День народ. единства\26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928802"/>
            <a:ext cx="3033137" cy="4559280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2019 День народ. единства\1010966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3039172" cy="4381474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2019 День народ. единства\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2767771" cy="3976682"/>
          </a:xfrm>
          <a:prstGeom prst="rect">
            <a:avLst/>
          </a:prstGeom>
          <a:noFill/>
        </p:spPr>
      </p:pic>
      <p:pic>
        <p:nvPicPr>
          <p:cNvPr id="9" name="Picture 4" descr="C:\Documents and Settings\Пользователь\Рабочий стол\2019 День народ. единства\cover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714488"/>
            <a:ext cx="2714644" cy="4186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3571876"/>
            <a:ext cx="52149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Вырщиков А. Н. Воспитание патриотизма в условиях социальных перемен: теоретико-методологические и прикладные основы: монография / А. Н. Вырщиков; под ред.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Дармодехина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А. К. Быкова. — Москва : Гос. НИИ семьи и воспитания, 2007. — 328 с.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Пользователь\Рабочий стол\2019 День народ. единства\Фл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214974" cy="3258828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2019 День народ. единства\2012032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019">
            <a:off x="594321" y="2400306"/>
            <a:ext cx="2786082" cy="391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214422"/>
            <a:ext cx="7072330" cy="3143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ноября – </a:t>
            </a:r>
            <a:br>
              <a:rPr lang="ru-RU" sz="7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День </a:t>
            </a:r>
            <a:br>
              <a:rPr lang="ru-RU" sz="7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народного единства 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072206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ИИЦ-Научная библиотека УрГПУ</a:t>
            </a:r>
          </a:p>
        </p:txBody>
      </p:sp>
      <p:pic>
        <p:nvPicPr>
          <p:cNvPr id="1026" name="Picture 2" descr="C:\Documents and Settings\Пользователь\Рабочий стол\2019 День народ. единства\Наша Род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3403">
            <a:off x="376085" y="421273"/>
            <a:ext cx="2367040" cy="2978195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2019 День народ. единства\28720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6917">
            <a:off x="923163" y="2692942"/>
            <a:ext cx="2584364" cy="341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3965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– россияне.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Единство российской нации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71678"/>
            <a:ext cx="5429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Когда между людьми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 единство, это значит, что их 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объединяют общие 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взгляды, цели, ценности. </a:t>
            </a:r>
            <a:endParaRPr lang="ru-RU" sz="3200" b="1" dirty="0" smtClean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Вместе они образуют целое – нацию, народ.</a:t>
            </a:r>
            <a:endParaRPr lang="ru-RU" sz="3600" b="1" dirty="0">
              <a:solidFill>
                <a:srgbClr val="A40000"/>
              </a:solidFill>
            </a:endParaRPr>
          </a:p>
        </p:txBody>
      </p:sp>
      <p:pic>
        <p:nvPicPr>
          <p:cNvPr id="6" name="Picture 2" descr="C:\Documents and Settings\Пользователь\Рабочий стол\2019 День народ. единства\Наша Род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3584">
            <a:off x="6456745" y="1647976"/>
            <a:ext cx="2259046" cy="2871035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2019 День народ. единства\212524cc905378e22973e30ac1849c0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286124"/>
            <a:ext cx="228601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2019 День народ. единства\1020138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857364"/>
            <a:ext cx="2820378" cy="4214762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Рабочий стол\2019 День народ. единства\5bb89edb6c86cb8c64776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00174"/>
            <a:ext cx="3357586" cy="4286228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2019 День народ. единства\3542-9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2970034" cy="4629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8398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Государственные символы России</a:t>
            </a:r>
            <a:endParaRPr lang="ru-RU" sz="4400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2"/>
            <a:ext cx="70387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Основной закон государства – </a:t>
            </a:r>
          </a:p>
          <a:p>
            <a:pPr algn="ctr"/>
            <a:r>
              <a:rPr lang="ru-RU" sz="32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</a:t>
            </a:r>
          </a:p>
        </p:txBody>
      </p:sp>
      <p:pic>
        <p:nvPicPr>
          <p:cNvPr id="1026" name="Picture 2" descr="C:\Documents and Settings\Пользователь\Рабочий стол\2019 День народ. единства\c6cb9793c45f8225287e7431681740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382606" cy="3857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1428736"/>
            <a:ext cx="52149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Конституция определяет основы политической, правовой и экономической систем государства.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857628"/>
            <a:ext cx="507209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«Мы, многонациональный народ Российской Федерации</a:t>
            </a:r>
            <a:r>
              <a:rPr lang="ru-RU" sz="2800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соединенные общей судьбой на своей земле …»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Пользователь\Рабочий стол\2019 День народ. единства\main_39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643314"/>
            <a:ext cx="2819279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214290"/>
            <a:ext cx="8268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Народы Российской Федерации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8643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народностей в составе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населения Российской Федерации?</a:t>
            </a: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Какие народы проживают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Урале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многонациональном? </a:t>
            </a: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Знаешь ли ты историю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своего народа?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Пользователь\Рабочий стол\2019 День народ. единства\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9182">
            <a:off x="5837881" y="2307351"/>
            <a:ext cx="2912228" cy="37860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000768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В единстве России – великая сила</a:t>
            </a:r>
            <a:endParaRPr lang="ru-RU" sz="3200" b="1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643446"/>
            <a:ext cx="83582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народов Среднего Урала –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Букет народов» –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дружбы и мира, который объединяет десятки разных национальностей и тысячи гостей со всего региона. 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Пользователь\Рабочий стол\2019 День народ. единства\news_2665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6438154" cy="4286280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1017432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101">
            <a:off x="6286512" y="857231"/>
            <a:ext cx="2643206" cy="391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85852" y="0"/>
            <a:ext cx="702532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мы знаем о России?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Энциклопедии по истории России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школьников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Пользователь\Рабочий стол\2019 День народ. единства\648499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3622">
            <a:off x="2088461" y="1949496"/>
            <a:ext cx="4855568" cy="2735303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2019 День народ. единства\439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6894">
            <a:off x="6258003" y="2771848"/>
            <a:ext cx="2545951" cy="3536044"/>
          </a:xfrm>
          <a:prstGeom prst="rect">
            <a:avLst/>
          </a:prstGeom>
          <a:noFill/>
        </p:spPr>
      </p:pic>
      <p:pic>
        <p:nvPicPr>
          <p:cNvPr id="11" name="Picture 3" descr="C:\Documents and Settings\Пользователь\Рабочий стол\2019 День народ. единства\1016930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9540">
            <a:off x="214282" y="2571744"/>
            <a:ext cx="2839601" cy="3786134"/>
          </a:xfrm>
          <a:prstGeom prst="rect">
            <a:avLst/>
          </a:prstGeom>
          <a:noFill/>
        </p:spPr>
      </p:pic>
      <p:pic>
        <p:nvPicPr>
          <p:cNvPr id="4102" name="Picture 6" descr="C:\Documents and Settings\Пользователь\Рабочий стол\2019 День народ. единства\59bcdec5c15ae32a120e1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387352"/>
            <a:ext cx="3143272" cy="347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Культурные традиции и искусство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народов России –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единство в многообразии </a:t>
            </a:r>
          </a:p>
        </p:txBody>
      </p:sp>
      <p:pic>
        <p:nvPicPr>
          <p:cNvPr id="6" name="Picture 3" descr="C:\Documents and Settings\Пользователь\Рабочий стол\2019 День народ. единства\Твой Крем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2357430"/>
            <a:ext cx="6429420" cy="3476430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Рабочий стол\2019 День народ. единства\1010024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928802"/>
            <a:ext cx="3381383" cy="5072074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2019 День народ. единства\101955202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714620"/>
            <a:ext cx="2420271" cy="3714696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2019 День народ. единства\1024436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857496"/>
            <a:ext cx="2355850" cy="3657600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2019 День народ. единства\w200-stretch-20f7c0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643314"/>
            <a:ext cx="2285298" cy="30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636</Words>
  <Application>Microsoft Office PowerPoint</Application>
  <PresentationFormat>Экран (4:3)</PresentationFormat>
  <Paragraphs>105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4 ноября –    День народного единства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4 ноября –    День  народного единства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</dc:creator>
  <cp:lastModifiedBy>User</cp:lastModifiedBy>
  <cp:revision>156</cp:revision>
  <dcterms:created xsi:type="dcterms:W3CDTF">2019-10-02T05:30:51Z</dcterms:created>
  <dcterms:modified xsi:type="dcterms:W3CDTF">2019-10-30T06:56:46Z</dcterms:modified>
</cp:coreProperties>
</file>