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5" r:id="rId5"/>
    <p:sldId id="262" r:id="rId6"/>
    <p:sldId id="264" r:id="rId7"/>
    <p:sldId id="263" r:id="rId8"/>
    <p:sldId id="266" r:id="rId9"/>
    <p:sldId id="267" r:id="rId10"/>
    <p:sldId id="259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77072"/>
            <a:ext cx="84582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Быть смелым, 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видеть скрытое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5085184"/>
            <a:ext cx="5000660" cy="144016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Автор: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Лебедева Екатерина Ивановна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учащаяся  6 А класса  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МАОУ СОШ № 4 с УИОП АГО</a:t>
            </a:r>
          </a:p>
          <a:p>
            <a:endParaRPr lang="ru-RU" dirty="0"/>
          </a:p>
        </p:txBody>
      </p:sp>
      <p:pic>
        <p:nvPicPr>
          <p:cNvPr id="1026" name="Picture 2" descr="C:\Users\Triline\Downloads\3813158466074e6e39cf58e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2076805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C:\Users\Triline\Downloads\bs0000137536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60648"/>
            <a:ext cx="2071702" cy="3159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 descr="C:\Documents and Settings\user\Рабочий стол\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32656"/>
            <a:ext cx="3040280" cy="2443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64704"/>
            <a:ext cx="8229600" cy="158417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ФЕЯ:  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 живут в вашей памяти, значит, не умерли... Мертвые, о которых вспоминают, живут счастливо. Так, как будто они и не умирали…</a:t>
            </a:r>
            <a:endParaRPr lang="ru-RU" sz="24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407423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:\Users\Triline\Downloads\shutterstock_2560463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564904"/>
            <a:ext cx="5450948" cy="39138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ll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229600" cy="20002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Нам сказали, что матери ждут нас за дверями... Правда, что они добрые?..</a:t>
            </a:r>
            <a:b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Ещё какие добрые!.. Лучше мам никого нет на свете. Бабушки тоже добрые, только они очень скоро умирают...</a:t>
            </a:r>
            <a:b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Умирают?.. Что это значит?..</a:t>
            </a:r>
            <a:b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Однажды вечером они уходят и уже не возвращаются...</a:t>
            </a:r>
            <a:endParaRPr lang="ru-RU" sz="24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Triline\Downloads\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6367" y="3571875"/>
            <a:ext cx="4531265" cy="3001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ll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смелым, 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видеть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скрытое!!!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Быть чутким, любящим, заботливым! 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Быть добрым, сильным, верным!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Уметь прощать и не обижаться!!!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Triline\Downloads\273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996952"/>
            <a:ext cx="3364996" cy="3411379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78581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</a:t>
            </a:r>
            <a:endParaRPr lang="ru-RU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886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cs typeface="Aharoni" pitchFamily="2" charset="-79"/>
              </a:rPr>
              <a:t>        В ночь под Рождество мальчика и девочку </a:t>
            </a:r>
            <a:r>
              <a:rPr lang="ru-RU" sz="2400" dirty="0" err="1" smtClean="0">
                <a:cs typeface="Aharoni" pitchFamily="2" charset="-79"/>
              </a:rPr>
              <a:t>Тильтиль</a:t>
            </a:r>
            <a:r>
              <a:rPr lang="ru-RU" sz="2400" dirty="0" smtClean="0">
                <a:cs typeface="Aharoni" pitchFamily="2" charset="-79"/>
              </a:rPr>
              <a:t> и </a:t>
            </a:r>
            <a:r>
              <a:rPr lang="ru-RU" sz="2400" dirty="0" err="1" smtClean="0">
                <a:cs typeface="Aharoni" pitchFamily="2" charset="-79"/>
              </a:rPr>
              <a:t>Митиль</a:t>
            </a:r>
            <a:r>
              <a:rPr lang="ru-RU" sz="2400" dirty="0" smtClean="0">
                <a:cs typeface="Aharoni" pitchFamily="2" charset="-79"/>
              </a:rPr>
              <a:t> посещает Фея </a:t>
            </a:r>
            <a:r>
              <a:rPr lang="ru-RU" sz="2400" dirty="0" err="1" smtClean="0">
                <a:cs typeface="Aharoni" pitchFamily="2" charset="-79"/>
              </a:rPr>
              <a:t>Берилюна</a:t>
            </a:r>
            <a:r>
              <a:rPr lang="ru-RU" sz="2400" dirty="0" smtClean="0">
                <a:cs typeface="Aharoni" pitchFamily="2" charset="-79"/>
              </a:rPr>
              <a:t>. Внучка Феи больна, и спасти её может только Синяя птица. Благодаря волшебному подарку Феи дети получают возможность видеть души вещей. Неживые предметы (Часы, Огонь, Вода, Хлеб, Молоко, Сахар, Соль ) преображаются в живых существ со своим характером. Все вместе они отправляются в опасное, но очень благородное  путешествие за сказочной Синей птицей. </a:t>
            </a:r>
          </a:p>
          <a:p>
            <a:endParaRPr lang="ru-RU" dirty="0"/>
          </a:p>
        </p:txBody>
      </p:sp>
    </p:spTree>
  </p:cSld>
  <p:clrMapOvr>
    <a:masterClrMapping/>
  </p:clrMapOvr>
  <p:transition>
    <p:spli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6011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3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Почти 110 лет  тому назад</a:t>
            </a:r>
          </a:p>
          <a:p>
            <a:endParaRPr lang="ru-RU" b="1" dirty="0" smtClean="0">
              <a:cs typeface="Aharoni" pitchFamily="2" charset="-79"/>
            </a:endParaRPr>
          </a:p>
          <a:p>
            <a:endParaRPr lang="ru-RU" b="1" dirty="0" smtClean="0">
              <a:cs typeface="Aharoni" pitchFamily="2" charset="-79"/>
            </a:endParaRPr>
          </a:p>
          <a:p>
            <a:pPr algn="just">
              <a:buNone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cs typeface="Aharoni" pitchFamily="2" charset="-79"/>
              </a:rPr>
              <a:t>         «Синяя птица»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cs typeface="Aharoni" pitchFamily="2" charset="-79"/>
              </a:rPr>
              <a:t> </a:t>
            </a:r>
            <a:r>
              <a:rPr lang="ru-RU" dirty="0" smtClean="0">
                <a:cs typeface="Aharoni" pitchFamily="2" charset="-79"/>
              </a:rPr>
              <a:t>— пьеса Мориса Метерлинка  в 6 актах, написанная в 1908 году .</a:t>
            </a:r>
          </a:p>
          <a:p>
            <a:pPr algn="just">
              <a:buNone/>
            </a:pPr>
            <a:r>
              <a:rPr lang="ru-RU" dirty="0" smtClean="0">
                <a:cs typeface="Aharoni" pitchFamily="2" charset="-79"/>
              </a:rPr>
              <a:t>         Известен также вариант в виде сказки для детей в 10 главах, составленной гражданской женой Метерлинка </a:t>
            </a:r>
            <a:r>
              <a:rPr lang="ru-RU" dirty="0" err="1" smtClean="0">
                <a:cs typeface="Aharoni" pitchFamily="2" charset="-79"/>
              </a:rPr>
              <a:t>Жоржеттой</a:t>
            </a:r>
            <a:r>
              <a:rPr lang="ru-RU" dirty="0" smtClean="0">
                <a:cs typeface="Aharoni" pitchFamily="2" charset="-79"/>
              </a:rPr>
              <a:t> </a:t>
            </a:r>
            <a:r>
              <a:rPr lang="ru-RU" dirty="0" err="1" smtClean="0">
                <a:cs typeface="Aharoni" pitchFamily="2" charset="-79"/>
              </a:rPr>
              <a:t>Леблан</a:t>
            </a:r>
            <a:r>
              <a:rPr lang="ru-RU" dirty="0" smtClean="0">
                <a:cs typeface="Aharoni" pitchFamily="2" charset="-79"/>
              </a:rPr>
              <a:t> .  </a:t>
            </a:r>
          </a:p>
          <a:p>
            <a:pPr algn="just">
              <a:buNone/>
            </a:pPr>
            <a:endParaRPr lang="ru-RU" dirty="0" smtClean="0">
              <a:cs typeface="Aharoni" pitchFamily="2" charset="-79"/>
            </a:endParaRPr>
          </a:p>
          <a:p>
            <a:pPr algn="just">
              <a:buNone/>
            </a:pPr>
            <a:r>
              <a:rPr lang="ru-RU" dirty="0" smtClean="0">
                <a:cs typeface="Aharoni" pitchFamily="2" charset="-79"/>
              </a:rPr>
              <a:t>         Пьеса проникнута глубокой идеей автора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cs typeface="Aharoni" pitchFamily="2" charset="-79"/>
              </a:rPr>
              <a:t>«быть смелым, чтобы видеть скрытое».</a:t>
            </a:r>
          </a:p>
          <a:p>
            <a:pPr algn="just">
              <a:buNone/>
            </a:pPr>
            <a:endParaRPr lang="ru-RU" dirty="0" smtClean="0">
              <a:cs typeface="Aharoni" pitchFamily="2" charset="-79"/>
            </a:endParaRPr>
          </a:p>
          <a:p>
            <a:pPr algn="just">
              <a:buNone/>
            </a:pPr>
            <a:r>
              <a:rPr lang="ru-RU" dirty="0" smtClean="0">
                <a:cs typeface="Aharoni" pitchFamily="2" charset="-79"/>
              </a:rPr>
              <a:t>        В этой пьесе много цитат,   которые учат нас мудрости.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85737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ДУША СВЕТА: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увидишь великое множество Блаженств... На Земле их гораздо больше, чем принято думать, но большинство людей не умеет их искать…</a:t>
            </a:r>
            <a:endParaRPr lang="ru-RU" sz="24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Triline\Downloads\703757_gallery.worl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357562"/>
            <a:ext cx="4572032" cy="3048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strips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58417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ДУША СВЕТА :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камни одинаковы, все драгоценны, но человек видит лишь некоторые из них…</a:t>
            </a:r>
            <a:endParaRPr lang="ru-RU" sz="24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Triline\Downloads\18127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060848"/>
            <a:ext cx="5383230" cy="4037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714512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Душа СВЕТА: </a:t>
            </a:r>
            <a:r>
              <a:rPr lang="ru-RU" sz="27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меня любит, и кого люблю я, те всегда меня найдут..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Triline\Downloads\depositphotos_11858174-stock-photo-mother-and-daughter-playing-hid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249488"/>
            <a:ext cx="3744415" cy="4324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42874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БЛАЖЕНСТВО: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Великая Радость Любить... Но ты напрасно тянешься — ты ещё слишком мал, чтобы видеть её всю…</a:t>
            </a:r>
            <a:endParaRPr lang="ru-RU" sz="24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Triline\Downloads\kartinkijane.ru-72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564904"/>
            <a:ext cx="6610049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35256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ДУША СВЕТА:   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Счастье не в смехе….</a:t>
            </a:r>
            <a:endParaRPr lang="ru-RU" sz="28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Triline\Downloads\Счастье-2-1024x8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539" y="2571744"/>
            <a:ext cx="5003840" cy="40020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237626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А что такое Время?..</a:t>
            </a:r>
            <a:b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Это старик, который вызывает тех, кому пора уходить...</a:t>
            </a:r>
            <a:b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Он сердитый?..</a:t>
            </a:r>
            <a:b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 Нет , он только несговорчивый... Проси не проси — вне очереди никого не пустит...</a:t>
            </a:r>
            <a:endParaRPr lang="ru-RU" sz="24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Triline\Downloads\106061200270378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996952"/>
            <a:ext cx="4997156" cy="36595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r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3">
      <a:dk1>
        <a:sysClr val="windowText" lastClr="000000"/>
      </a:dk1>
      <a:lt1>
        <a:sysClr val="window" lastClr="FFFFFF"/>
      </a:lt1>
      <a:dk2>
        <a:srgbClr val="3ACADE"/>
      </a:dk2>
      <a:lt2>
        <a:srgbClr val="00B0F0"/>
      </a:lt2>
      <a:accent1>
        <a:srgbClr val="4F81BD"/>
      </a:accent1>
      <a:accent2>
        <a:srgbClr val="FE19FF"/>
      </a:accent2>
      <a:accent3>
        <a:srgbClr val="FFFF00"/>
      </a:accent3>
      <a:accent4>
        <a:srgbClr val="0070C0"/>
      </a:accent4>
      <a:accent5>
        <a:srgbClr val="4BACC6"/>
      </a:accent5>
      <a:accent6>
        <a:srgbClr val="00B050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159</TotalTime>
  <Words>222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Быть смелым,  чтобы видеть скрытое</vt:lpstr>
      <vt:lpstr>Сюжет</vt:lpstr>
      <vt:lpstr>Слайд 3</vt:lpstr>
      <vt:lpstr>ДУША СВЕТА: ты увидишь великое множество Блаженств... На Земле их гораздо больше, чем принято думать, но большинство людей не умеет их искать…</vt:lpstr>
      <vt:lpstr>ДУША СВЕТА : Все камни одинаковы, все драгоценны, но человек видит лишь некоторые из них…</vt:lpstr>
      <vt:lpstr>Душа СВЕТА: Кто меня любит, и кого люблю я, те всегда меня найдут...</vt:lpstr>
      <vt:lpstr>БЛАЖЕНСТВО: Это Великая Радость Любить... Но ты напрасно тянешься — ты ещё слишком мал, чтобы видеть её всю…</vt:lpstr>
      <vt:lpstr>       ДУША СВЕТА:   Счастье не в смехе….</vt:lpstr>
      <vt:lpstr>— А что такое Время?.. — Это старик, который вызывает тех, кому пора уходить... — Он сердитый?.. — Нет , он только несговорчивый... Проси не проси — вне очереди никого не пустит...</vt:lpstr>
      <vt:lpstr>ФЕЯ:   Они живут в вашей памяти, значит, не умерли... Мертвые, о которых вспоминают, живут счастливо. Так, как будто они и не умирали…</vt:lpstr>
      <vt:lpstr>— Нам сказали, что матери ждут нас за дверями... Правда, что они добрые?.. — Ещё какие добрые!.. Лучше мам никого нет на свете. Бабушки тоже добрые, только они очень скоро умирают... — Умирают?.. Что это значит?.. — Однажды вечером они уходят и уже не возвращаются...</vt:lpstr>
      <vt:lpstr>     Быть смелым,  чтобы видеть скрытое!!! Быть чутким, любящим, заботливым!  Быть добрым, сильным, верным! Уметь прощать и не обижаться!!!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Triline</dc:creator>
  <cp:lastModifiedBy>user</cp:lastModifiedBy>
  <cp:revision>19</cp:revision>
  <dcterms:created xsi:type="dcterms:W3CDTF">2017-12-11T15:19:50Z</dcterms:created>
  <dcterms:modified xsi:type="dcterms:W3CDTF">2017-12-12T06:11:07Z</dcterms:modified>
</cp:coreProperties>
</file>